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ligraph421 BT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ligraph421 BT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ligraph421 BT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ligraph421 BT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ligraph421 BT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ligraph421 BT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ligraph421 BT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ligraph421 BT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ligraph421 BT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8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2DECD688-26CA-4661-A06B-9E9D27B660A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FE5EFB-D57E-4404-A396-19261BF0ADBC}" type="slidenum">
              <a:rPr lang="fr-FR"/>
              <a:pPr/>
              <a:t>1</a:t>
            </a:fld>
            <a:endParaRPr lang="fr-FR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7F4C0-B62A-41FE-BE06-129DF27CBA0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F6870-79B9-406A-91E0-01F4DBFF8B6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C2CAB-18EA-4260-AB17-1ED362BA72F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D45A8-D1FB-44AD-8445-8A0F6F1A0F9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ABA2B-CBB3-4D81-B8BC-B1DE8706EC0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29444-501B-4D42-87FA-47DB507D33E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5E73F-0A6D-41AB-A233-20580317E48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8D50A2-9D97-453F-8CF3-7E1FFB27321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19FE4-89B7-4682-89DD-D35F339AD7A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59EA1-5B8B-4E49-8694-9C7C9B00608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A43E1-220B-4D38-BD42-2C996E5D7B4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3EADBD0-A641-40DC-ACFF-6CA68E611896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0"/>
            <a:ext cx="4572000" cy="697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0" y="0"/>
            <a:ext cx="4572000" cy="697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endParaRPr lang="fr-FR"/>
          </a:p>
        </p:txBody>
      </p:sp>
      <p:pic>
        <p:nvPicPr>
          <p:cNvPr id="3078" name="Picture 6" descr="MCj035103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0"/>
            <a:ext cx="747713" cy="765175"/>
          </a:xfrm>
          <a:prstGeom prst="rect">
            <a:avLst/>
          </a:prstGeom>
          <a:noFill/>
        </p:spPr>
      </p:pic>
      <p:pic>
        <p:nvPicPr>
          <p:cNvPr id="3079" name="Picture 7" descr="MCj035095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765175"/>
            <a:ext cx="720725" cy="620713"/>
          </a:xfrm>
          <a:prstGeom prst="rect">
            <a:avLst/>
          </a:prstGeom>
          <a:noFill/>
        </p:spPr>
      </p:pic>
      <p:pic>
        <p:nvPicPr>
          <p:cNvPr id="3080" name="Picture 8" descr="MCj0351031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825" y="1484313"/>
            <a:ext cx="720725" cy="611187"/>
          </a:xfrm>
          <a:prstGeom prst="rect">
            <a:avLst/>
          </a:prstGeom>
          <a:noFill/>
        </p:spPr>
      </p:pic>
      <p:pic>
        <p:nvPicPr>
          <p:cNvPr id="3081" name="Picture 9" descr="MCj0351070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133600"/>
            <a:ext cx="720725" cy="825500"/>
          </a:xfrm>
          <a:prstGeom prst="rect">
            <a:avLst/>
          </a:prstGeom>
          <a:noFill/>
        </p:spPr>
      </p:pic>
      <p:pic>
        <p:nvPicPr>
          <p:cNvPr id="3082" name="Picture 10" descr="MCj0149618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825" y="3213100"/>
            <a:ext cx="720725" cy="514350"/>
          </a:xfrm>
          <a:prstGeom prst="rect">
            <a:avLst/>
          </a:prstGeom>
          <a:noFill/>
        </p:spPr>
      </p:pic>
      <p:pic>
        <p:nvPicPr>
          <p:cNvPr id="3083" name="Picture 11" descr="MCj035103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7888" y="0"/>
            <a:ext cx="747712" cy="765175"/>
          </a:xfrm>
          <a:prstGeom prst="rect">
            <a:avLst/>
          </a:prstGeom>
          <a:noFill/>
        </p:spPr>
      </p:pic>
      <p:pic>
        <p:nvPicPr>
          <p:cNvPr id="3084" name="Picture 12" descr="MCj035095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5" y="765175"/>
            <a:ext cx="720725" cy="620713"/>
          </a:xfrm>
          <a:prstGeom prst="rect">
            <a:avLst/>
          </a:prstGeom>
          <a:noFill/>
        </p:spPr>
      </p:pic>
      <p:pic>
        <p:nvPicPr>
          <p:cNvPr id="3085" name="Picture 13" descr="MCj0351031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5" y="1484313"/>
            <a:ext cx="720725" cy="611187"/>
          </a:xfrm>
          <a:prstGeom prst="rect">
            <a:avLst/>
          </a:prstGeom>
          <a:noFill/>
        </p:spPr>
      </p:pic>
      <p:pic>
        <p:nvPicPr>
          <p:cNvPr id="3086" name="Picture 14" descr="MCj0351070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4875" y="2133600"/>
            <a:ext cx="720725" cy="825500"/>
          </a:xfrm>
          <a:prstGeom prst="rect">
            <a:avLst/>
          </a:prstGeom>
          <a:noFill/>
        </p:spPr>
      </p:pic>
      <p:pic>
        <p:nvPicPr>
          <p:cNvPr id="3087" name="Picture 15" descr="MCj0149618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4875" y="3141663"/>
            <a:ext cx="720725" cy="514350"/>
          </a:xfrm>
          <a:prstGeom prst="rect">
            <a:avLst/>
          </a:prstGeom>
          <a:noFill/>
        </p:spPr>
      </p:pic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1116013" y="0"/>
            <a:ext cx="302418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4000">
                <a:latin typeface="Arial" charset="0"/>
              </a:rPr>
              <a:t>Vente de volailles fermières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-36513" y="6384925"/>
            <a:ext cx="4321176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000">
                <a:latin typeface="Arial" charset="0"/>
              </a:rPr>
              <a:t>Marie-Lise SICOT</a:t>
            </a:r>
          </a:p>
          <a:p>
            <a:pPr algn="ctr">
              <a:spcBef>
                <a:spcPct val="50000"/>
              </a:spcBef>
            </a:pPr>
            <a:r>
              <a:rPr lang="fr-FR" sz="1000">
                <a:latin typeface="Arial" charset="0"/>
              </a:rPr>
              <a:t>Ormeau Casse Botte   -  79410 ECHIRE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258888" y="1844675"/>
            <a:ext cx="2952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>
                <a:latin typeface="Arial" charset="0"/>
              </a:rPr>
              <a:t>Vente de volailles en prêt à cuire: </a:t>
            </a:r>
          </a:p>
          <a:p>
            <a:pPr algn="ctr">
              <a:spcBef>
                <a:spcPct val="50000"/>
              </a:spcBef>
            </a:pPr>
            <a:r>
              <a:rPr lang="fr-FR" sz="1000" b="1" i="1">
                <a:latin typeface="Arial" charset="0"/>
              </a:rPr>
              <a:t>Le prix est à la pièce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1043608" y="2420888"/>
            <a:ext cx="3744912" cy="256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fr-FR" sz="1400" dirty="0">
                <a:latin typeface="Arial" charset="0"/>
              </a:rPr>
              <a:t> Poulets, poulettes : de </a:t>
            </a:r>
            <a:r>
              <a:rPr lang="fr-FR" sz="1400" dirty="0" smtClean="0">
                <a:latin typeface="Arial" charset="0"/>
              </a:rPr>
              <a:t> </a:t>
            </a:r>
            <a:r>
              <a:rPr lang="fr-FR" sz="1400" dirty="0" smtClean="0">
                <a:latin typeface="Arial" charset="0"/>
              </a:rPr>
              <a:t>13€</a:t>
            </a:r>
            <a:r>
              <a:rPr lang="fr-FR" sz="1400" dirty="0" smtClean="0">
                <a:latin typeface="Arial" charset="0"/>
              </a:rPr>
              <a:t>a </a:t>
            </a:r>
            <a:r>
              <a:rPr lang="fr-FR" sz="1400" dirty="0" smtClean="0">
                <a:latin typeface="Arial" charset="0"/>
              </a:rPr>
              <a:t>18.30€</a:t>
            </a:r>
            <a:endParaRPr lang="fr-FR" sz="1400" dirty="0"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1400" dirty="0">
                <a:latin typeface="Arial" charset="0"/>
              </a:rPr>
              <a:t> </a:t>
            </a:r>
            <a:r>
              <a:rPr lang="fr-FR" sz="1400" dirty="0" smtClean="0">
                <a:latin typeface="Arial" charset="0"/>
              </a:rPr>
              <a:t>Dindes </a:t>
            </a:r>
            <a:r>
              <a:rPr lang="fr-FR" sz="1400" dirty="0">
                <a:latin typeface="Arial" charset="0"/>
              </a:rPr>
              <a:t>de noël</a:t>
            </a:r>
            <a:r>
              <a:rPr lang="fr-FR" sz="1400" dirty="0">
                <a:latin typeface="Arial" charset="0"/>
                <a:cs typeface="Arial" charset="0"/>
              </a:rPr>
              <a:t>:</a:t>
            </a:r>
            <a:r>
              <a:rPr lang="fr-FR" sz="1400" dirty="0">
                <a:latin typeface="Arial" charset="0"/>
              </a:rPr>
              <a:t> </a:t>
            </a:r>
            <a:r>
              <a:rPr lang="fr-FR" sz="1400" dirty="0" smtClean="0">
                <a:latin typeface="Arial" charset="0"/>
              </a:rPr>
              <a:t>38.50 </a:t>
            </a:r>
            <a:r>
              <a:rPr lang="fr-FR" sz="1400" dirty="0" smtClean="0">
                <a:latin typeface="Arial" charset="0"/>
              </a:rPr>
              <a:t>€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1400" dirty="0" smtClean="0">
                <a:latin typeface="Arial" charset="0"/>
              </a:rPr>
              <a:t>Dindons de noël: 47 €</a:t>
            </a:r>
            <a:endParaRPr lang="fr-FR" sz="1400" dirty="0"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1400" dirty="0">
                <a:latin typeface="Arial" charset="0"/>
              </a:rPr>
              <a:t> Canards, </a:t>
            </a:r>
            <a:r>
              <a:rPr lang="fr-FR" sz="1400" dirty="0" smtClean="0">
                <a:latin typeface="Arial" charset="0"/>
              </a:rPr>
              <a:t>20.00€ canettes</a:t>
            </a:r>
            <a:r>
              <a:rPr lang="fr-FR" sz="1400" dirty="0">
                <a:latin typeface="Arial" charset="0"/>
              </a:rPr>
              <a:t>: </a:t>
            </a:r>
            <a:r>
              <a:rPr lang="fr-FR" sz="1400" dirty="0" smtClean="0">
                <a:latin typeface="Arial" charset="0"/>
              </a:rPr>
              <a:t>13</a:t>
            </a:r>
            <a:r>
              <a:rPr lang="fr-FR" sz="1400" dirty="0" smtClean="0">
                <a:latin typeface="Arial" charset="0"/>
              </a:rPr>
              <a:t> </a:t>
            </a:r>
            <a:r>
              <a:rPr lang="fr-FR" sz="1400" dirty="0">
                <a:latin typeface="Arial" charset="0"/>
              </a:rPr>
              <a:t>€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1400" dirty="0">
                <a:latin typeface="Arial" charset="0"/>
              </a:rPr>
              <a:t> Pintades: </a:t>
            </a:r>
            <a:r>
              <a:rPr lang="fr-FR" sz="1400" dirty="0" smtClean="0">
                <a:latin typeface="Arial" charset="0"/>
              </a:rPr>
              <a:t>13€</a:t>
            </a:r>
            <a:endParaRPr lang="fr-FR" sz="1400" dirty="0" smtClean="0"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1400" dirty="0" smtClean="0">
                <a:latin typeface="Arial" charset="0"/>
              </a:rPr>
              <a:t>Oies: </a:t>
            </a:r>
            <a:r>
              <a:rPr lang="fr-FR" sz="1400" dirty="0" smtClean="0">
                <a:latin typeface="Arial" charset="0"/>
              </a:rPr>
              <a:t>48.50 </a:t>
            </a:r>
            <a:r>
              <a:rPr lang="fr-FR" sz="1400" dirty="0" smtClean="0">
                <a:latin typeface="Arial" charset="0"/>
              </a:rPr>
              <a:t>€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1400" dirty="0" smtClean="0">
                <a:latin typeface="Arial" charset="0"/>
              </a:rPr>
              <a:t>Pigeons de </a:t>
            </a:r>
            <a:r>
              <a:rPr lang="fr-FR" sz="1400" dirty="0" smtClean="0">
                <a:latin typeface="Arial" charset="0"/>
              </a:rPr>
              <a:t>6.50€ </a:t>
            </a:r>
            <a:r>
              <a:rPr lang="fr-FR" sz="1400" dirty="0" smtClean="0">
                <a:latin typeface="Arial" charset="0"/>
              </a:rPr>
              <a:t>a 7€</a:t>
            </a:r>
            <a:endParaRPr lang="fr-FR" sz="1400" dirty="0"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1400" dirty="0" smtClean="0">
                <a:latin typeface="Arial" charset="0"/>
              </a:rPr>
              <a:t>Œufs</a:t>
            </a:r>
            <a:r>
              <a:rPr lang="fr-FR" sz="1400" dirty="0">
                <a:latin typeface="Arial" charset="0"/>
              </a:rPr>
              <a:t>: </a:t>
            </a:r>
            <a:r>
              <a:rPr lang="fr-FR" sz="1400" dirty="0" smtClean="0">
                <a:latin typeface="Arial" charset="0"/>
              </a:rPr>
              <a:t>2.40 </a:t>
            </a:r>
            <a:r>
              <a:rPr lang="fr-FR" sz="1400" dirty="0">
                <a:latin typeface="Arial" charset="0"/>
              </a:rPr>
              <a:t>€ la douzaine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323850" y="5222875"/>
            <a:ext cx="3887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Arial" charset="0"/>
              </a:rPr>
              <a:t>N’hésitez plus, osez!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755650" y="5589588"/>
            <a:ext cx="2879725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>
                <a:latin typeface="Arial" charset="0"/>
              </a:rPr>
              <a:t>Sur commande au:</a:t>
            </a:r>
          </a:p>
          <a:p>
            <a:pPr algn="ctr">
              <a:spcBef>
                <a:spcPct val="50000"/>
              </a:spcBef>
            </a:pPr>
            <a:r>
              <a:rPr lang="fr-FR" sz="1400" b="1">
                <a:latin typeface="Arial" charset="0"/>
              </a:rPr>
              <a:t>05.49.25.27.40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5435600" y="0"/>
            <a:ext cx="302418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4000">
                <a:latin typeface="Arial" charset="0"/>
              </a:rPr>
              <a:t>Vente de volailles fermières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4319588" y="6384925"/>
            <a:ext cx="43211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000">
                <a:latin typeface="Arial" charset="0"/>
              </a:rPr>
              <a:t>Marie-Lise SICOT</a:t>
            </a:r>
          </a:p>
          <a:p>
            <a:pPr algn="ctr">
              <a:spcBef>
                <a:spcPct val="50000"/>
              </a:spcBef>
            </a:pPr>
            <a:r>
              <a:rPr lang="fr-FR" sz="1000">
                <a:latin typeface="Arial" charset="0"/>
              </a:rPr>
              <a:t>Ormeau Casse Botte   -  79410 ECHIRE</a:t>
            </a: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5614988" y="1844675"/>
            <a:ext cx="2952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>
                <a:latin typeface="Arial" charset="0"/>
              </a:rPr>
              <a:t>Vente de volailles en prêt à cuire: </a:t>
            </a:r>
          </a:p>
          <a:p>
            <a:pPr algn="ctr">
              <a:spcBef>
                <a:spcPct val="50000"/>
              </a:spcBef>
            </a:pPr>
            <a:r>
              <a:rPr lang="fr-FR" sz="1000" b="1" i="1">
                <a:latin typeface="Arial" charset="0"/>
              </a:rPr>
              <a:t>Le prix est à la pièce</a:t>
            </a:r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5399088" y="2492375"/>
            <a:ext cx="3744912" cy="256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fr-FR" sz="1400" dirty="0" smtClean="0">
                <a:latin typeface="Arial" charset="0"/>
              </a:rPr>
              <a:t> Poulets, poulettes : de </a:t>
            </a:r>
            <a:r>
              <a:rPr lang="fr-FR" sz="1400" dirty="0" smtClean="0">
                <a:latin typeface="Arial" charset="0"/>
              </a:rPr>
              <a:t>13  </a:t>
            </a:r>
            <a:r>
              <a:rPr lang="fr-FR" sz="1400" dirty="0" smtClean="0">
                <a:latin typeface="Arial" charset="0"/>
              </a:rPr>
              <a:t>à 18€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1400" dirty="0" smtClean="0">
                <a:latin typeface="Arial" charset="0"/>
              </a:rPr>
              <a:t> Dindes de noël</a:t>
            </a:r>
            <a:r>
              <a:rPr lang="fr-FR" sz="1400" dirty="0" smtClean="0">
                <a:latin typeface="Arial" charset="0"/>
                <a:cs typeface="Arial" charset="0"/>
              </a:rPr>
              <a:t>:</a:t>
            </a:r>
            <a:r>
              <a:rPr lang="fr-FR" sz="1400" dirty="0" smtClean="0">
                <a:latin typeface="Arial" charset="0"/>
              </a:rPr>
              <a:t> </a:t>
            </a:r>
            <a:r>
              <a:rPr lang="fr-FR" sz="1400" dirty="0" smtClean="0">
                <a:latin typeface="Arial" charset="0"/>
              </a:rPr>
              <a:t>38.50 </a:t>
            </a:r>
            <a:r>
              <a:rPr lang="fr-FR" sz="1400" dirty="0" smtClean="0">
                <a:latin typeface="Arial" charset="0"/>
              </a:rPr>
              <a:t>€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1400" dirty="0" smtClean="0">
                <a:latin typeface="Arial" charset="0"/>
              </a:rPr>
              <a:t>Dindons de noël: 47 €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1400" dirty="0" smtClean="0">
                <a:latin typeface="Arial" charset="0"/>
              </a:rPr>
              <a:t> Canards, 20.00€ canettes: </a:t>
            </a:r>
            <a:r>
              <a:rPr lang="fr-FR" sz="1400" dirty="0" smtClean="0">
                <a:latin typeface="Arial" charset="0"/>
              </a:rPr>
              <a:t>13 </a:t>
            </a:r>
            <a:r>
              <a:rPr lang="fr-FR" sz="1400" dirty="0" smtClean="0">
                <a:latin typeface="Arial" charset="0"/>
              </a:rPr>
              <a:t>€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1400" dirty="0" smtClean="0">
                <a:latin typeface="Arial" charset="0"/>
              </a:rPr>
              <a:t> Pintades: 12.70€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1400" dirty="0" smtClean="0">
                <a:latin typeface="Arial" charset="0"/>
              </a:rPr>
              <a:t>Oies: </a:t>
            </a:r>
            <a:r>
              <a:rPr lang="fr-FR" sz="1400" dirty="0" smtClean="0">
                <a:latin typeface="Arial" charset="0"/>
              </a:rPr>
              <a:t>48.50€</a:t>
            </a:r>
            <a:endParaRPr lang="fr-FR" sz="1400" dirty="0" smtClean="0"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1400" dirty="0" smtClean="0">
                <a:latin typeface="Arial" charset="0"/>
              </a:rPr>
              <a:t>Pigeons </a:t>
            </a:r>
            <a:r>
              <a:rPr lang="fr-FR" sz="1400" smtClean="0">
                <a:latin typeface="Arial" charset="0"/>
              </a:rPr>
              <a:t>de </a:t>
            </a:r>
            <a:r>
              <a:rPr lang="fr-FR" sz="1400" smtClean="0">
                <a:latin typeface="Arial" charset="0"/>
              </a:rPr>
              <a:t>6.50€ </a:t>
            </a:r>
            <a:r>
              <a:rPr lang="fr-FR" sz="1400" dirty="0" smtClean="0">
                <a:latin typeface="Arial" charset="0"/>
              </a:rPr>
              <a:t>a 7€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1400" dirty="0" smtClean="0">
                <a:latin typeface="Arial" charset="0"/>
              </a:rPr>
              <a:t>Œufs: 2.40 € la douzaine</a:t>
            </a:r>
            <a:endParaRPr lang="fr-FR" sz="1400" dirty="0">
              <a:latin typeface="Arial" charset="0"/>
            </a:endParaRP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4860925" y="5222875"/>
            <a:ext cx="3887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Arial" charset="0"/>
              </a:rPr>
              <a:t>N’hésitez plus, osez!</a:t>
            </a: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5111750" y="5589588"/>
            <a:ext cx="2879725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>
                <a:latin typeface="Arial" charset="0"/>
              </a:rPr>
              <a:t>Sur commande au:</a:t>
            </a:r>
          </a:p>
          <a:p>
            <a:pPr algn="ctr">
              <a:spcBef>
                <a:spcPct val="50000"/>
              </a:spcBef>
            </a:pPr>
            <a:r>
              <a:rPr lang="fr-FR" sz="1400" b="1">
                <a:latin typeface="Arial" charset="0"/>
              </a:rPr>
              <a:t>05.49.25.27.40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182</Words>
  <Application>Microsoft Office PowerPoint</Application>
  <PresentationFormat>Affichage à l'écran (4:3)</PresentationFormat>
  <Paragraphs>63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Romain</dc:creator>
  <cp:lastModifiedBy>MariPat</cp:lastModifiedBy>
  <cp:revision>24</cp:revision>
  <dcterms:created xsi:type="dcterms:W3CDTF">2006-10-25T08:50:42Z</dcterms:created>
  <dcterms:modified xsi:type="dcterms:W3CDTF">2012-08-03T12:18:47Z</dcterms:modified>
</cp:coreProperties>
</file>