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467C5-ABA9-4E73-B5AB-294490F64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9558D1-A559-40EB-84BB-DD97F3B63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6C1E0B-3CC2-4804-93E3-0954EF55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37358F-9D35-46EF-94EA-A9FBE1EE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B529A9-BEBF-4E37-A259-377E99AD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48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D848F-A7F3-43AD-90A4-3FA64267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CA7960-0B5D-4320-938C-3038C376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B6C30-91CB-45D4-B6AB-1C326653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732F19-1F5E-43EA-B829-E439F6DD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7FF11-D7DD-4C76-B63F-CDE01C1F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1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775062-15B7-44D3-B285-0DE2DC136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8AA1E6-2697-4798-B884-46890DEE9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04B3C3-E062-4654-993E-93B72EE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CC2A65-92B4-4765-897C-4D0EB936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22F7A-AAF7-44B1-81B3-3D173AD5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23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C7BCE-7C57-4088-BBB9-D79C68F8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14515E-1D7F-4A30-AF4F-675497B0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649AEB-5B4D-40CE-B876-963F570E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E9A67-EA65-4B0F-A8E3-5B051FD4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A91F0D-3F6F-4B49-9BAE-6B05F1C1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FF8A3-8767-41FC-9AC0-AA42732C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E840F2-66FF-468C-B3C5-DC9BA93D9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856D9-6109-4340-A436-CFD0D9D4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C85123-4FA4-4A16-92EF-99A9006B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927F07-3B7B-4324-B59E-74068009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63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806FA6-B66F-4787-8A8E-589470F8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828FE1-B5FA-4D92-B8B3-06F37EFDB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507629-1750-496D-9A7A-40E4CAF08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0CD02D-8E3D-4BCA-A936-D00D9AF5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D13235-D9E3-4AB2-9D50-328772A0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8631B5-39F2-4C5A-81E8-FBDDB179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7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B111C-001A-4D0A-A174-C58E1BFE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7583B2-7198-4140-A642-62C1FCE46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60BCCA-F877-4E61-A40F-6E6EC73B4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B4FF00-EE44-4C55-8830-E4AA37CBF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723D3C-F8EA-4A44-9C7C-EC134CF4B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C20AB5-5493-46C5-958F-4E53C257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AA700F-E821-4C88-B82F-8EF75FE7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D14941-63A4-4C5A-BE65-8AEE5B0F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8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C60A3-A67C-4DF5-B956-7E100DC7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7DF627-EE8D-46D7-9521-73650803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0669DC-BF79-4A60-AB5E-5C6A01FA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FB02B2-5315-4FE6-9866-E7FCD5AC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8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9B549F-3FCB-47AE-A98C-EFE59000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ACEA68-47CE-413B-86F5-92F6C823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A12F44-C4C2-43B4-B735-663A6313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03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BF3D9-612B-42E6-834D-0603B080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50A5C3-972E-4E89-972A-79048198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55FEEE-2BF9-4081-B1B9-9312F7291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57E873-65F6-4385-8FC1-06C73312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FF13F5-42D9-4F15-A648-83F19DB7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1049EB-BA23-462E-85A5-4ADA2A48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98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3E7BA-3B6E-4876-A439-257AF4A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FB562D-FD7E-43C2-928B-1F28D0237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E7DB94-EFC5-42B1-8AF8-404274A2A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C6F531-994C-4E1B-B848-5A231EB3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DF2C76-0D47-4421-A99F-4CF5EE19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DADB3-CFA5-454F-A4D8-4600886E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88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210C59E-51D5-4763-9AD8-BC804D69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DEB94C-EB4F-41F4-8839-7A0369249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0328A-008E-4B4D-95C6-B06DC19B3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F2D3-3A79-4A85-ADA7-7393BDF40FCF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963367-11DC-4D5A-9E37-8CE6B5BB0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BC360E-4D1E-4744-80B4-002B85440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CCEE-F420-492C-AAF3-362795FCF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9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D17D602-CB33-4F91-893F-FDB1C74F3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091" y="883699"/>
            <a:ext cx="4535817" cy="509060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5B731EB-D37C-46B7-9D0A-113C9086C3FF}"/>
              </a:ext>
            </a:extLst>
          </p:cNvPr>
          <p:cNvSpPr txBox="1"/>
          <p:nvPr/>
        </p:nvSpPr>
        <p:spPr>
          <a:xfrm>
            <a:off x="4332849" y="2053883"/>
            <a:ext cx="3446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CHEVRERIE LA CLAIRIERE</a:t>
            </a:r>
          </a:p>
          <a:p>
            <a:pPr algn="ctr"/>
            <a:r>
              <a:rPr lang="fr-FR" b="1" u="sng" dirty="0"/>
              <a:t>VENTE DE FROMAGE DE CHEVRE</a:t>
            </a:r>
          </a:p>
          <a:p>
            <a:pPr algn="ctr"/>
            <a:r>
              <a:rPr lang="fr-FR" b="1" u="sng" dirty="0"/>
              <a:t>A LA FERME</a:t>
            </a:r>
          </a:p>
        </p:txBody>
      </p:sp>
    </p:spTree>
    <p:extLst>
      <p:ext uri="{BB962C8B-B14F-4D97-AF65-F5344CB8AC3E}">
        <p14:creationId xmlns:p14="http://schemas.microsoft.com/office/powerpoint/2010/main" val="3633617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FANNIE SABATINI</dc:creator>
  <cp:lastModifiedBy>FANNIE SABATINI</cp:lastModifiedBy>
  <cp:revision>1</cp:revision>
  <dcterms:created xsi:type="dcterms:W3CDTF">2017-12-05T15:37:09Z</dcterms:created>
  <dcterms:modified xsi:type="dcterms:W3CDTF">2017-12-05T15:41:10Z</dcterms:modified>
</cp:coreProperties>
</file>