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854" y="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8D78DE-900C-4F19-9248-CB360D9C97CE}" type="datetimeFigureOut">
              <a:rPr lang="fr-FR" smtClean="0"/>
              <a:pPr/>
              <a:t>15/01/2018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646DD2-0B86-4268-872A-283180ADC52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Tomme fermière de chèvre</a:t>
            </a:r>
          </a:p>
          <a:p>
            <a:r>
              <a:rPr lang="fr-FR" dirty="0" smtClean="0"/>
              <a:t>pate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646DD2-0B86-4268-872A-283180ADC524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CC47B-2200-4D1F-9B1E-21943FF38A2C}" type="datetimeFigureOut">
              <a:rPr lang="fr-FR" smtClean="0"/>
              <a:pPr/>
              <a:t>15/01/2018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690EC-D0E8-4C0C-A7CC-E4E179C57B7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CC47B-2200-4D1F-9B1E-21943FF38A2C}" type="datetimeFigureOut">
              <a:rPr lang="fr-FR" smtClean="0"/>
              <a:pPr/>
              <a:t>15/01/2018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690EC-D0E8-4C0C-A7CC-E4E179C57B7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CC47B-2200-4D1F-9B1E-21943FF38A2C}" type="datetimeFigureOut">
              <a:rPr lang="fr-FR" smtClean="0"/>
              <a:pPr/>
              <a:t>15/01/2018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690EC-D0E8-4C0C-A7CC-E4E179C57B7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CC47B-2200-4D1F-9B1E-21943FF38A2C}" type="datetimeFigureOut">
              <a:rPr lang="fr-FR" smtClean="0"/>
              <a:pPr/>
              <a:t>15/01/2018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690EC-D0E8-4C0C-A7CC-E4E179C57B7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CC47B-2200-4D1F-9B1E-21943FF38A2C}" type="datetimeFigureOut">
              <a:rPr lang="fr-FR" smtClean="0"/>
              <a:pPr/>
              <a:t>15/01/2018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690EC-D0E8-4C0C-A7CC-E4E179C57B7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CC47B-2200-4D1F-9B1E-21943FF38A2C}" type="datetimeFigureOut">
              <a:rPr lang="fr-FR" smtClean="0"/>
              <a:pPr/>
              <a:t>15/01/2018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690EC-D0E8-4C0C-A7CC-E4E179C57B7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CC47B-2200-4D1F-9B1E-21943FF38A2C}" type="datetimeFigureOut">
              <a:rPr lang="fr-FR" smtClean="0"/>
              <a:pPr/>
              <a:t>15/01/2018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690EC-D0E8-4C0C-A7CC-E4E179C57B7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CC47B-2200-4D1F-9B1E-21943FF38A2C}" type="datetimeFigureOut">
              <a:rPr lang="fr-FR" smtClean="0"/>
              <a:pPr/>
              <a:t>15/01/2018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690EC-D0E8-4C0C-A7CC-E4E179C57B7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CC47B-2200-4D1F-9B1E-21943FF38A2C}" type="datetimeFigureOut">
              <a:rPr lang="fr-FR" smtClean="0"/>
              <a:pPr/>
              <a:t>15/01/2018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690EC-D0E8-4C0C-A7CC-E4E179C57B7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CC47B-2200-4D1F-9B1E-21943FF38A2C}" type="datetimeFigureOut">
              <a:rPr lang="fr-FR" smtClean="0"/>
              <a:pPr/>
              <a:t>15/01/2018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690EC-D0E8-4C0C-A7CC-E4E179C57B7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CC47B-2200-4D1F-9B1E-21943FF38A2C}" type="datetimeFigureOut">
              <a:rPr lang="fr-FR" smtClean="0"/>
              <a:pPr/>
              <a:t>15/01/2018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690EC-D0E8-4C0C-A7CC-E4E179C57B7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CC47B-2200-4D1F-9B1E-21943FF38A2C}" type="datetimeFigureOut">
              <a:rPr lang="fr-FR" smtClean="0"/>
              <a:pPr/>
              <a:t>15/01/2018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8690EC-D0E8-4C0C-A7CC-E4E179C57B7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2123728" y="620688"/>
          <a:ext cx="5328592" cy="5772816"/>
        </p:xfrm>
        <a:graphic>
          <a:graphicData uri="http://schemas.openxmlformats.org/presentationml/2006/ole">
            <p:oleObj spid="_x0000_s1026" name="Acrobat Document" r:id="rId4" imgW="11410815" imgH="11382285" progId="AcroExch.Document.7">
              <p:embed/>
            </p:oleObj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2771800" y="4365104"/>
            <a:ext cx="37444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latin typeface="AR BLANCA" pitchFamily="2" charset="0"/>
              </a:rPr>
              <a:t>Fromages de chèvre</a:t>
            </a:r>
          </a:p>
          <a:p>
            <a:pPr algn="ctr"/>
            <a:r>
              <a:rPr lang="fr-FR" sz="2800" b="1" dirty="0" smtClean="0">
                <a:latin typeface="AR BLANCA" pitchFamily="2" charset="0"/>
              </a:rPr>
              <a:t>Vente directe à la ferme</a:t>
            </a:r>
            <a:endParaRPr lang="fr-FR" sz="2800" b="1" dirty="0">
              <a:latin typeface="AR BLANCA" pitchFamily="2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2699792" y="1916832"/>
            <a:ext cx="4104456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2800" dirty="0" smtClean="0">
              <a:latin typeface="AR BLANCA" pitchFamily="2" charset="0"/>
            </a:endParaRPr>
          </a:p>
          <a:p>
            <a:pPr algn="ctr"/>
            <a:r>
              <a:rPr lang="fr-FR" sz="2800" dirty="0" smtClean="0">
                <a:latin typeface="AR BLANCA" pitchFamily="2" charset="0"/>
              </a:rPr>
              <a:t>DAMONTE Denis</a:t>
            </a:r>
          </a:p>
          <a:p>
            <a:pPr algn="ctr"/>
            <a:r>
              <a:rPr lang="fr-FR" sz="2800" dirty="0" smtClean="0">
                <a:latin typeface="AR BLANCA" pitchFamily="2" charset="0"/>
              </a:rPr>
              <a:t>47230 – POMPIEY</a:t>
            </a:r>
          </a:p>
          <a:p>
            <a:pPr algn="ctr"/>
            <a:r>
              <a:rPr lang="fr-FR" sz="2000" dirty="0" smtClean="0">
                <a:latin typeface="AR BLANCA" pitchFamily="2" charset="0"/>
              </a:rPr>
              <a:t>0601113194 - 0620096495</a:t>
            </a:r>
            <a:endParaRPr lang="fr-FR" sz="2000" dirty="0">
              <a:latin typeface="AR BLANCA" pitchFamily="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915816" y="1556792"/>
            <a:ext cx="381642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800" b="1" u="sng" dirty="0" smtClean="0">
                <a:latin typeface="AR BLANCA" pitchFamily="2" charset="0"/>
              </a:rPr>
              <a:t>Chèvrerie La Clairière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25</Words>
  <Application>Microsoft Office PowerPoint</Application>
  <PresentationFormat>Affichage à l'écran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3" baseType="lpstr">
      <vt:lpstr>Thème Office</vt:lpstr>
      <vt:lpstr>Acrobat Document</vt:lpstr>
      <vt:lpstr>Diapositive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nn</dc:title>
  <dc:creator>damonte</dc:creator>
  <cp:lastModifiedBy>damonte</cp:lastModifiedBy>
  <cp:revision>12</cp:revision>
  <dcterms:created xsi:type="dcterms:W3CDTF">2014-01-08T08:08:54Z</dcterms:created>
  <dcterms:modified xsi:type="dcterms:W3CDTF">2018-01-15T10:07:55Z</dcterms:modified>
</cp:coreProperties>
</file>